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97" r:id="rId2"/>
    <p:sldId id="258" r:id="rId3"/>
    <p:sldId id="310" r:id="rId4"/>
    <p:sldId id="259" r:id="rId5"/>
    <p:sldId id="263" r:id="rId6"/>
    <p:sldId id="307" r:id="rId7"/>
    <p:sldId id="309" r:id="rId8"/>
    <p:sldId id="308" r:id="rId9"/>
    <p:sldId id="265" r:id="rId10"/>
    <p:sldId id="264" r:id="rId11"/>
    <p:sldId id="298" r:id="rId12"/>
    <p:sldId id="267" r:id="rId13"/>
    <p:sldId id="268" r:id="rId14"/>
    <p:sldId id="269" r:id="rId15"/>
    <p:sldId id="270" r:id="rId16"/>
    <p:sldId id="271" r:id="rId17"/>
    <p:sldId id="293" r:id="rId18"/>
    <p:sldId id="294" r:id="rId19"/>
    <p:sldId id="292" r:id="rId20"/>
    <p:sldId id="272" r:id="rId21"/>
    <p:sldId id="273" r:id="rId22"/>
    <p:sldId id="274" r:id="rId23"/>
    <p:sldId id="275" r:id="rId24"/>
    <p:sldId id="299" r:id="rId25"/>
    <p:sldId id="277" r:id="rId26"/>
    <p:sldId id="289" r:id="rId27"/>
    <p:sldId id="279" r:id="rId28"/>
    <p:sldId id="280" r:id="rId29"/>
    <p:sldId id="281" r:id="rId30"/>
    <p:sldId id="303" r:id="rId31"/>
    <p:sldId id="306" r:id="rId32"/>
    <p:sldId id="305" r:id="rId33"/>
    <p:sldId id="304" r:id="rId34"/>
    <p:sldId id="282" r:id="rId35"/>
    <p:sldId id="283" r:id="rId36"/>
    <p:sldId id="302" r:id="rId37"/>
    <p:sldId id="311" r:id="rId38"/>
    <p:sldId id="285" r:id="rId39"/>
    <p:sldId id="286" r:id="rId40"/>
    <p:sldId id="296" r:id="rId41"/>
    <p:sldId id="287" r:id="rId42"/>
    <p:sldId id="288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9"/>
            <p14:sldId id="308"/>
            <p14:sldId id="265"/>
            <p14:sldId id="264"/>
            <p14:sldId id="298"/>
            <p14:sldId id="267"/>
            <p14:sldId id="268"/>
            <p14:sldId id="269"/>
            <p14:sldId id="270"/>
            <p14:sldId id="271"/>
            <p14:sldId id="293"/>
            <p14:sldId id="294"/>
            <p14:sldId id="292"/>
            <p14:sldId id="272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311"/>
            <p14:sldId id="285"/>
            <p14:sldId id="286"/>
            <p14:sldId id="29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420" autoAdjust="0"/>
  </p:normalViewPr>
  <p:slideViewPr>
    <p:cSldViewPr>
      <p:cViewPr varScale="1">
        <p:scale>
          <a:sx n="103" d="100"/>
          <a:sy n="103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19.09.2021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19.09.2021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css/font-family" TargetMode="External"/><Relationship Id="rId7" Type="http://schemas.openxmlformats.org/officeDocument/2006/relationships/hyperlink" Target="https://webref.ru/css/line-heigh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ref.ru/css/font-size" TargetMode="External"/><Relationship Id="rId5" Type="http://schemas.openxmlformats.org/officeDocument/2006/relationships/hyperlink" Target="https://webref.ru/css/font-weight" TargetMode="External"/><Relationship Id="rId4" Type="http://schemas.openxmlformats.org/officeDocument/2006/relationships/hyperlink" Target="https://webref.ru/css/font-sty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ef.ru/css/font-weigh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ref.ru/css/value/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ineicon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bgrJ3Hlx7uo?t=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0096" y="2498120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Также можно выделить «рукописные»</a:t>
            </a:r>
            <a:r>
              <a:rPr lang="en-US" sz="2400" dirty="0"/>
              <a:t> (</a:t>
            </a:r>
            <a:r>
              <a:rPr lang="en-US" sz="2400" b="1" dirty="0"/>
              <a:t>handwritten</a:t>
            </a:r>
            <a:r>
              <a:rPr lang="en-US" sz="2400" dirty="0"/>
              <a:t>)</a:t>
            </a:r>
            <a:r>
              <a:rPr lang="ru-RU" sz="2400" dirty="0"/>
              <a:t> шрифты и «декоративные» которые относятся к общей группе </a:t>
            </a:r>
            <a:r>
              <a:rPr lang="en-US" sz="2400" b="1" dirty="0"/>
              <a:t>cursive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3074" name="Picture 2" descr="https://dealjumbo.com/wp-content/uploads/edd/Handwritten-Font-Collectio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6" t="35135" r="1"/>
          <a:stretch/>
        </p:blipFill>
        <p:spPr bwMode="auto">
          <a:xfrm>
            <a:off x="695400" y="980728"/>
            <a:ext cx="612692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О шрифтах</a:t>
            </a:r>
            <a:r>
              <a:rPr lang="en-US" sz="8000" b="1" dirty="0"/>
              <a:t> </a:t>
            </a:r>
            <a:r>
              <a:rPr lang="ru-RU" sz="8000" b="1" dirty="0"/>
              <a:t>в вебе</a:t>
            </a:r>
          </a:p>
        </p:txBody>
      </p:sp>
    </p:spTree>
    <p:extLst>
      <p:ext uri="{BB962C8B-B14F-4D97-AF65-F5344CB8AC3E}">
        <p14:creationId xmlns:p14="http://schemas.microsoft.com/office/powerpoint/2010/main" val="12027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86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Шрифты и экраны</a:t>
            </a:r>
          </a:p>
        </p:txBody>
      </p:sp>
      <p:pic>
        <p:nvPicPr>
          <p:cNvPr id="6146" name="Picture 2" descr="https://www.originalam.net/img/pages/1200dpi_printing_zoo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0885"/>
          <a:stretch/>
        </p:blipFill>
        <p:spPr bwMode="auto">
          <a:xfrm>
            <a:off x="1343472" y="692696"/>
            <a:ext cx="9505056" cy="4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448" y="5301208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Бытует мнение что в Вебе (и в целом для отображения на экранах) необходимо использовать только шрифты без засечек. Во времена когда разрешающая способность экранов была мала – это имело смысл, т.к. было проблематично </a:t>
            </a:r>
            <a:r>
              <a:rPr lang="ru-RU" dirty="0" err="1"/>
              <a:t>отрисовывать</a:t>
            </a:r>
            <a:r>
              <a:rPr lang="ru-RU" dirty="0"/>
              <a:t> засечки. На сегодня разрешающая способность экранов позволяет без особых проблем </a:t>
            </a:r>
            <a:r>
              <a:rPr lang="ru-RU" dirty="0" err="1"/>
              <a:t>отрисовывать</a:t>
            </a:r>
            <a:r>
              <a:rPr lang="ru-RU" dirty="0"/>
              <a:t> шрифты с засечками.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872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1316127"/>
            <a:ext cx="9775113" cy="240090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688288" y="2105561"/>
            <a:ext cx="31020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3"/>
              </a:rPr>
              <a:t>https://webref.ru/css/font-family</a:t>
            </a:r>
            <a:endParaRPr lang="en-US" sz="1600" b="1" dirty="0"/>
          </a:p>
          <a:p>
            <a:r>
              <a:rPr lang="en-US" sz="1600" b="1" dirty="0">
                <a:hlinkClick r:id="rId4"/>
              </a:rPr>
              <a:t>https://webref.ru/css/font-style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https://webref.ru/css/font-weight</a:t>
            </a:r>
            <a:endParaRPr lang="en-US" sz="1600" b="1" dirty="0"/>
          </a:p>
          <a:p>
            <a:r>
              <a:rPr lang="en-US" sz="1600" b="1" dirty="0">
                <a:hlinkClick r:id="rId6"/>
              </a:rPr>
              <a:t>https://webref.ru/css/font-size</a:t>
            </a:r>
            <a:endParaRPr lang="en-US" sz="1600" b="1" dirty="0"/>
          </a:p>
          <a:p>
            <a:r>
              <a:rPr lang="en-US" sz="1600" b="1" dirty="0">
                <a:hlinkClick r:id="rId7"/>
              </a:rPr>
              <a:t>https://webref.ru/css/line-height</a:t>
            </a:r>
            <a:endParaRPr lang="uk-UA" sz="1600" b="1" dirty="0"/>
          </a:p>
        </p:txBody>
      </p:sp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305329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20136" y="4365104"/>
            <a:ext cx="310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hlinkClick r:id="rId2"/>
              </a:rPr>
              <a:t>https://webref.ru/css/font-weight</a:t>
            </a:r>
            <a:endParaRPr lang="en-US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521314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6965"/>
            <a:ext cx="1219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b="1" dirty="0">
                <a:hlinkClick r:id="rId4"/>
              </a:rPr>
              <a:t>https://cdnjs.com/libraries/font-awesome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00212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https://webref.ru/css/value/size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36160" y="2060848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4" y="1186878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3996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Lineicons</a:t>
            </a:r>
            <a:r>
              <a:rPr lang="en-US" sz="3200" b="1" dirty="0"/>
              <a:t> – </a:t>
            </a:r>
            <a:r>
              <a:rPr lang="ru-RU" sz="3200" b="1" dirty="0"/>
              <a:t>еще одна библиотека с иконками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https://lineicons.com/</a:t>
            </a:r>
            <a:endParaRPr lang="uk-UA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6B4B25-F0C3-4EF4-AC84-E23590D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1" y="1645406"/>
            <a:ext cx="6960096" cy="3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10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</a:t>
            </a:r>
          </a:p>
          <a:p>
            <a:pPr algn="ctr"/>
            <a:r>
              <a:rPr lang="ru-RU" sz="6600" b="1" dirty="0"/>
              <a:t>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2197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48680"/>
            <a:ext cx="1219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CSS</a:t>
            </a:r>
            <a:r>
              <a:rPr lang="ru-RU" sz="3300" b="1" dirty="0"/>
              <a:t> селекторы – механизм выбора тегов</a:t>
            </a:r>
            <a:endParaRPr lang="ru-RU" sz="3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2104" y="1473552"/>
            <a:ext cx="2640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400" dirty="0"/>
              <a:t> в обучении, поэтому к следующему занятию жду, что </a:t>
            </a:r>
            <a:r>
              <a:rPr lang="ru-RU" sz="2400" b="1" dirty="0">
                <a:solidFill>
                  <a:srgbClr val="00B050"/>
                </a:solidFill>
              </a:rPr>
              <a:t>посмотрите небольшой ролик о </a:t>
            </a:r>
            <a:r>
              <a:rPr lang="en-US" sz="2400" b="1" dirty="0">
                <a:solidFill>
                  <a:srgbClr val="00B050"/>
                </a:solidFill>
              </a:rPr>
              <a:t>CSS </a:t>
            </a:r>
            <a:r>
              <a:rPr lang="ru-RU" sz="2400" b="1" dirty="0">
                <a:solidFill>
                  <a:srgbClr val="00B050"/>
                </a:solidFill>
              </a:rPr>
              <a:t>селекторах.</a:t>
            </a:r>
            <a:endParaRPr lang="uk-UA" sz="2400" dirty="0">
              <a:solidFill>
                <a:srgbClr val="00B05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58924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https://youtu.be/bgrJ3Hlx7uo?t=39</a:t>
            </a:r>
            <a:endParaRPr lang="uk-UA" sz="2800" b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22795"/>
            <a:ext cx="5928905" cy="32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466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На практике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6120" y="2619779"/>
            <a:ext cx="4572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Подготовьте разметку на основе таких команд </a:t>
            </a:r>
            <a:r>
              <a:rPr lang="en-US" sz="3200" b="1" dirty="0"/>
              <a:t>Emmet</a:t>
            </a:r>
            <a:r>
              <a:rPr lang="en-US" sz="3200" dirty="0"/>
              <a:t>’</a:t>
            </a:r>
            <a:r>
              <a:rPr lang="uk-UA" sz="3200" dirty="0"/>
              <a:t>а</a:t>
            </a:r>
            <a:r>
              <a:rPr lang="en-US" sz="3200" dirty="0"/>
              <a:t> </a:t>
            </a:r>
            <a:r>
              <a:rPr lang="uk-UA" sz="3200" dirty="0"/>
              <a:t>в </a:t>
            </a:r>
            <a:r>
              <a:rPr lang="en-US" sz="3200" b="1" dirty="0" err="1"/>
              <a:t>VSCode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uk-UA" sz="3200" dirty="0"/>
              <a:t>команд</a:t>
            </a:r>
            <a:r>
              <a:rPr lang="ru-RU" sz="3200" dirty="0"/>
              <a:t>ы выполняются по одной</a:t>
            </a:r>
            <a:r>
              <a:rPr lang="en-US" sz="32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626354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6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2.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846</Words>
  <Application>Microsoft Office PowerPoint</Application>
  <PresentationFormat>Широкий екран</PresentationFormat>
  <Paragraphs>104</Paragraphs>
  <Slides>42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2021-09-19T18:04:01Z</dcterms:modified>
</cp:coreProperties>
</file>